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>
        <p:scale>
          <a:sx n="81" d="100"/>
          <a:sy n="81" d="100"/>
        </p:scale>
        <p:origin x="-810" y="-2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8302" y="1030309"/>
            <a:ext cx="8001000" cy="3641502"/>
          </a:xfrm>
        </p:spPr>
        <p:txBody>
          <a:bodyPr/>
          <a:lstStyle/>
          <a:p>
            <a:r>
              <a:rPr lang="ru-RU" sz="66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Тәрбия</a:t>
            </a:r>
            <a:r>
              <a:rPr lang="ru-RU" sz="6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эшендә</a:t>
            </a:r>
            <a:r>
              <a:rPr lang="ru-RU" sz="6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куркыту</a:t>
            </a:r>
            <a:r>
              <a:rPr lang="ru-RU" sz="6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урынлымы</a:t>
            </a:r>
            <a:r>
              <a:rPr lang="ru-RU" sz="6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18158" y="6348143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3492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27268" y="502053"/>
            <a:ext cx="7363581" cy="34846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кына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баласын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тыңлатасы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килгәндә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куркытып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яисә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орышып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үз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дигәннәренә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ирешәләр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ботка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ашыйсы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килми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бабай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куркыталар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Урамнан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керәсе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килмәгән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балага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убырлы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карчык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аю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өрәге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кулланыла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Бала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йөкларга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теләмәсә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нәрсә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генә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уйлап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чыгармыйбыз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койрыклы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калмый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убыр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башкасы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ярдәмгә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чакырыла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9722" y="3986665"/>
            <a:ext cx="3641416" cy="2694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811368" y="4032395"/>
            <a:ext cx="662074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шулай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итеп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үзеннән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максатка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ирешә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Куркыныч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бабай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капчыгына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эләкмәс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авызына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ботка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тутырган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ризык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тамагыннан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үтәр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ашы-аш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булып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дисезме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2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456" y="886279"/>
            <a:ext cx="4202264" cy="24330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939851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781" y="4284076"/>
            <a:ext cx="3863662" cy="2471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5003" y="517216"/>
            <a:ext cx="11165983" cy="399039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Җен-убырдан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курыккан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бала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буе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саташып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чыгачак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Кайбер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өлкәннәр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беренче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класска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кергән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баласын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начар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санаган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шапшак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язганда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куркыту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ысулы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дигәненә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ирешмәкче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Курыккан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куллары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калтырый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күзенә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яшь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тыгыла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язуы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тагын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бозыла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Куркыту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чарасы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буларак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күп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вакытта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әти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сүрәте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кулланыла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Менә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әтиегез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генә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кайтсын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кыланмышыгыз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сезгә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күрсәтер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Гадәттә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күп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гаиләләрдә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карачкасы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итеп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күрсәтәләр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янауларны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очратырга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b="1" dirty="0"/>
              <a:t> 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4340" y="4305999"/>
            <a:ext cx="5021131" cy="24491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04676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11502" y="180304"/>
            <a:ext cx="8534400" cy="63492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err="1"/>
              <a:t>Дөрес</a:t>
            </a:r>
            <a:r>
              <a:rPr lang="ru-RU" sz="2800" b="1" dirty="0"/>
              <a:t> </a:t>
            </a:r>
            <a:r>
              <a:rPr lang="ru-RU" sz="2800" b="1" dirty="0" err="1"/>
              <a:t>тәрбия</a:t>
            </a:r>
            <a:r>
              <a:rPr lang="ru-RU" sz="2800" b="1" dirty="0"/>
              <a:t> </a:t>
            </a:r>
            <a:r>
              <a:rPr lang="ru-RU" sz="2800" b="1" dirty="0" err="1"/>
              <a:t>һәм</a:t>
            </a:r>
            <a:r>
              <a:rPr lang="ru-RU" sz="2800" b="1" dirty="0"/>
              <a:t> </a:t>
            </a:r>
            <a:r>
              <a:rPr lang="ru-RU" sz="2800" b="1" dirty="0" err="1"/>
              <a:t>куркыту</a:t>
            </a:r>
            <a:r>
              <a:rPr lang="ru-RU" sz="2800" b="1" dirty="0"/>
              <a:t>, </a:t>
            </a:r>
            <a:r>
              <a:rPr lang="ru-RU" sz="2800" b="1" dirty="0" err="1" smtClean="0"/>
              <a:t>орышу</a:t>
            </a:r>
            <a:r>
              <a:rPr lang="ru-RU" sz="2800" b="1" dirty="0" smtClean="0"/>
              <a:t> </a:t>
            </a:r>
            <a:r>
              <a:rPr lang="ru-RU" sz="2800" b="1" dirty="0" err="1"/>
              <a:t>капма-каршы</a:t>
            </a:r>
            <a:r>
              <a:rPr lang="ru-RU" sz="2800" b="1" dirty="0"/>
              <a:t> </a:t>
            </a:r>
            <a:r>
              <a:rPr lang="ru-RU" sz="2800" b="1" dirty="0" err="1" smtClean="0"/>
              <a:t>күрсәткечләр</a:t>
            </a:r>
            <a:r>
              <a:rPr lang="ru-RU" sz="2800" b="1" dirty="0"/>
              <a:t>. </a:t>
            </a:r>
            <a:r>
              <a:rPr lang="ru-RU" sz="2800" b="1" dirty="0" err="1"/>
              <a:t>Дөрес</a:t>
            </a:r>
            <a:r>
              <a:rPr lang="ru-RU" sz="2800" b="1" dirty="0"/>
              <a:t> </a:t>
            </a:r>
            <a:r>
              <a:rPr lang="ru-RU" sz="2800" b="1" dirty="0" err="1"/>
              <a:t>тәрбия</a:t>
            </a:r>
            <a:r>
              <a:rPr lang="ru-RU" sz="2800" b="1" dirty="0"/>
              <a:t> бала </a:t>
            </a:r>
            <a:r>
              <a:rPr lang="ru-RU" sz="2800" b="1" dirty="0" err="1"/>
              <a:t>шәхесенең</a:t>
            </a:r>
            <a:r>
              <a:rPr lang="ru-RU" sz="2800" b="1" dirty="0"/>
              <a:t> </a:t>
            </a:r>
            <a:r>
              <a:rPr lang="ru-RU" sz="2800" b="1" dirty="0" err="1"/>
              <a:t>күркәм</a:t>
            </a:r>
            <a:r>
              <a:rPr lang="ru-RU" sz="2800" b="1" dirty="0"/>
              <a:t> </a:t>
            </a:r>
            <a:r>
              <a:rPr lang="ru-RU" sz="2800" b="1" dirty="0" err="1"/>
              <a:t>сыйфатларын</a:t>
            </a:r>
            <a:r>
              <a:rPr lang="ru-RU" sz="2800" b="1" dirty="0"/>
              <a:t> </a:t>
            </a:r>
            <a:r>
              <a:rPr lang="ru-RU" sz="2800" b="1" dirty="0" err="1"/>
              <a:t>үстерүгә</a:t>
            </a:r>
            <a:r>
              <a:rPr lang="ru-RU" sz="2800" b="1" dirty="0"/>
              <a:t>, </a:t>
            </a:r>
            <a:r>
              <a:rPr lang="ru-RU" sz="2800" b="1" dirty="0" err="1"/>
              <a:t>аның</a:t>
            </a:r>
            <a:r>
              <a:rPr lang="ru-RU" sz="2800" b="1" dirty="0"/>
              <a:t> </a:t>
            </a:r>
            <a:r>
              <a:rPr lang="ru-RU" sz="2800" b="1" dirty="0" err="1"/>
              <a:t>тәртибе</a:t>
            </a:r>
            <a:r>
              <a:rPr lang="ru-RU" sz="2800" b="1" dirty="0"/>
              <a:t>, </a:t>
            </a:r>
            <a:r>
              <a:rPr lang="ru-RU" sz="2800" b="1" dirty="0" err="1"/>
              <a:t>үз-үзен</a:t>
            </a:r>
            <a:r>
              <a:rPr lang="ru-RU" sz="2800" b="1" dirty="0"/>
              <a:t> </a:t>
            </a:r>
            <a:r>
              <a:rPr lang="ru-RU" sz="2800" b="1" dirty="0" err="1"/>
              <a:t>тотышын</a:t>
            </a:r>
            <a:r>
              <a:rPr lang="ru-RU" sz="2800" b="1" dirty="0"/>
              <a:t> </a:t>
            </a:r>
            <a:r>
              <a:rPr lang="ru-RU" sz="2800" b="1" dirty="0" err="1"/>
              <a:t>аңлы</a:t>
            </a:r>
            <a:r>
              <a:rPr lang="ru-RU" sz="2800" b="1" dirty="0"/>
              <a:t>- актив </a:t>
            </a:r>
            <a:r>
              <a:rPr lang="ru-RU" sz="2800" b="1" dirty="0" err="1"/>
              <a:t>итәргә</a:t>
            </a:r>
            <a:r>
              <a:rPr lang="ru-RU" sz="2800" b="1" dirty="0"/>
              <a:t> </a:t>
            </a:r>
            <a:r>
              <a:rPr lang="ru-RU" sz="2800" b="1" dirty="0" err="1"/>
              <a:t>булышса</a:t>
            </a:r>
            <a:r>
              <a:rPr lang="ru-RU" sz="2800" b="1" dirty="0"/>
              <a:t>, </a:t>
            </a:r>
            <a:r>
              <a:rPr lang="ru-RU" sz="2800" b="1" dirty="0" err="1"/>
              <a:t>куркыту</a:t>
            </a:r>
            <a:r>
              <a:rPr lang="ru-RU" sz="2800" b="1" dirty="0"/>
              <a:t>, </a:t>
            </a:r>
            <a:r>
              <a:rPr lang="ru-RU" sz="2800" b="1" dirty="0" err="1"/>
              <a:t>янаулар</a:t>
            </a:r>
            <a:r>
              <a:rPr lang="ru-RU" sz="2800" b="1" dirty="0"/>
              <a:t> </a:t>
            </a:r>
            <a:r>
              <a:rPr lang="ru-RU" sz="2800" b="1" dirty="0" err="1"/>
              <a:t>баланы</a:t>
            </a:r>
            <a:r>
              <a:rPr lang="ru-RU" sz="2800" b="1" dirty="0"/>
              <a:t> </a:t>
            </a:r>
            <a:r>
              <a:rPr lang="ru-RU" sz="2800" b="1" dirty="0" err="1"/>
              <a:t>ихтиярсыз</a:t>
            </a:r>
            <a:r>
              <a:rPr lang="ru-RU" sz="2800" b="1" dirty="0"/>
              <a:t> </a:t>
            </a:r>
            <a:r>
              <a:rPr lang="ru-RU" sz="2800" b="1" dirty="0" err="1"/>
              <a:t>һәм</a:t>
            </a:r>
            <a:r>
              <a:rPr lang="ru-RU" sz="2800" b="1" dirty="0"/>
              <a:t> </a:t>
            </a:r>
            <a:r>
              <a:rPr lang="ru-RU" sz="2800" b="1" dirty="0" err="1"/>
              <a:t>куркак</a:t>
            </a:r>
            <a:r>
              <a:rPr lang="ru-RU" sz="2800" b="1" dirty="0"/>
              <a:t> </a:t>
            </a:r>
            <a:r>
              <a:rPr lang="ru-RU" sz="2800" b="1" dirty="0" err="1"/>
              <a:t>итеп</a:t>
            </a:r>
            <a:r>
              <a:rPr lang="ru-RU" sz="2800" b="1" dirty="0"/>
              <a:t> </a:t>
            </a:r>
            <a:r>
              <a:rPr lang="ru-RU" sz="2800" b="1" dirty="0" err="1"/>
              <a:t>тәрбияли</a:t>
            </a:r>
            <a:r>
              <a:rPr lang="ru-RU" sz="2800" b="1" dirty="0"/>
              <a:t>. </a:t>
            </a:r>
            <a:r>
              <a:rPr lang="ru-RU" sz="2800" b="1" dirty="0" err="1"/>
              <a:t>Кушып</a:t>
            </a:r>
            <a:r>
              <a:rPr lang="ru-RU" sz="2800" b="1" dirty="0"/>
              <a:t>, </a:t>
            </a:r>
            <a:r>
              <a:rPr lang="ru-RU" sz="2800" b="1" dirty="0" err="1"/>
              <a:t>боерып</a:t>
            </a:r>
            <a:r>
              <a:rPr lang="ru-RU" sz="2800" b="1" dirty="0"/>
              <a:t> </a:t>
            </a:r>
            <a:r>
              <a:rPr lang="ru-RU" sz="2800" b="1" dirty="0" err="1"/>
              <a:t>басым</a:t>
            </a:r>
            <a:r>
              <a:rPr lang="ru-RU" sz="2800" b="1" dirty="0"/>
              <a:t> </a:t>
            </a:r>
            <a:r>
              <a:rPr lang="ru-RU" sz="2800" b="1" dirty="0" err="1"/>
              <a:t>ясап</a:t>
            </a:r>
            <a:r>
              <a:rPr lang="ru-RU" sz="2800" b="1" dirty="0"/>
              <a:t> </a:t>
            </a:r>
            <a:r>
              <a:rPr lang="ru-RU" sz="2800" b="1" dirty="0" err="1"/>
              <a:t>эшләтүгә</a:t>
            </a:r>
            <a:r>
              <a:rPr lang="ru-RU" sz="2800" b="1" dirty="0"/>
              <a:t> </a:t>
            </a:r>
            <a:r>
              <a:rPr lang="ru-RU" sz="2800" b="1" dirty="0" err="1"/>
              <a:t>гадәтләндерә</a:t>
            </a:r>
            <a:r>
              <a:rPr lang="ru-RU" sz="2800" b="1" dirty="0"/>
              <a:t>. </a:t>
            </a:r>
            <a:r>
              <a:rPr lang="ru-RU" sz="2800" b="1" dirty="0" err="1"/>
              <a:t>Шуңа</a:t>
            </a:r>
            <a:r>
              <a:rPr lang="ru-RU" sz="2800" b="1" dirty="0"/>
              <a:t> </a:t>
            </a:r>
            <a:r>
              <a:rPr lang="ru-RU" sz="2800" b="1" dirty="0" err="1"/>
              <a:t>күрә</a:t>
            </a:r>
            <a:r>
              <a:rPr lang="ru-RU" sz="2800" b="1" dirty="0"/>
              <a:t> </a:t>
            </a:r>
            <a:r>
              <a:rPr lang="ru-RU" sz="2800" b="1" dirty="0" err="1"/>
              <a:t>янау</a:t>
            </a:r>
            <a:r>
              <a:rPr lang="ru-RU" sz="2800" b="1" dirty="0"/>
              <a:t>, </a:t>
            </a:r>
            <a:r>
              <a:rPr lang="ru-RU" sz="2800" b="1" dirty="0" err="1"/>
              <a:t>куркытуларга</a:t>
            </a:r>
            <a:r>
              <a:rPr lang="ru-RU" sz="2800" b="1" dirty="0"/>
              <a:t> </a:t>
            </a:r>
            <a:r>
              <a:rPr lang="ru-RU" sz="2800" b="1" dirty="0" err="1"/>
              <a:t>тәрбия</a:t>
            </a:r>
            <a:r>
              <a:rPr lang="ru-RU" sz="2800" b="1" dirty="0"/>
              <a:t> </a:t>
            </a:r>
            <a:r>
              <a:rPr lang="ru-RU" sz="2800" b="1" dirty="0" err="1"/>
              <a:t>эшендә</a:t>
            </a:r>
            <a:r>
              <a:rPr lang="ru-RU" sz="2800" b="1" dirty="0"/>
              <a:t> </a:t>
            </a:r>
            <a:r>
              <a:rPr lang="ru-RU" sz="2800" b="1" dirty="0" err="1"/>
              <a:t>урын</a:t>
            </a:r>
            <a:r>
              <a:rPr lang="ru-RU" sz="2800" b="1" dirty="0"/>
              <a:t> </a:t>
            </a:r>
            <a:r>
              <a:rPr lang="ru-RU" sz="2800" b="1" dirty="0" err="1"/>
              <a:t>юк</a:t>
            </a:r>
            <a:r>
              <a:rPr lang="ru-RU" sz="2800" b="1" dirty="0"/>
              <a:t>! </a:t>
            </a:r>
            <a:r>
              <a:rPr lang="ru-RU" sz="2800" b="1" dirty="0" err="1"/>
              <a:t>Ата-аналар</a:t>
            </a:r>
            <a:r>
              <a:rPr lang="ru-RU" sz="2800" b="1" dirty="0"/>
              <a:t> </a:t>
            </a:r>
            <a:r>
              <a:rPr lang="ru-RU" sz="2800" b="1" dirty="0" err="1"/>
              <a:t>үз</a:t>
            </a:r>
            <a:r>
              <a:rPr lang="ru-RU" sz="2800" b="1" dirty="0"/>
              <a:t> </a:t>
            </a:r>
            <a:r>
              <a:rPr lang="ru-RU" sz="2800" b="1" dirty="0" err="1"/>
              <a:t>максатларына</a:t>
            </a:r>
            <a:r>
              <a:rPr lang="ru-RU" sz="2800" b="1" dirty="0"/>
              <a:t> </a:t>
            </a:r>
            <a:r>
              <a:rPr lang="ru-RU" sz="2800" b="1" dirty="0" err="1"/>
              <a:t>тәлапчәнлек</a:t>
            </a:r>
            <a:r>
              <a:rPr lang="ru-RU" sz="2800" b="1" dirty="0"/>
              <a:t>, </a:t>
            </a:r>
            <a:r>
              <a:rPr lang="ru-RU" sz="2800" b="1" dirty="0" err="1"/>
              <a:t>гаделлек</a:t>
            </a:r>
            <a:r>
              <a:rPr lang="ru-RU" sz="2800" b="1" dirty="0"/>
              <a:t>, </a:t>
            </a:r>
            <a:r>
              <a:rPr lang="ru-RU" sz="2800" b="1" dirty="0" err="1"/>
              <a:t>инандыру</a:t>
            </a:r>
            <a:r>
              <a:rPr lang="ru-RU" sz="2800" b="1" dirty="0"/>
              <a:t> юлы </a:t>
            </a:r>
            <a:r>
              <a:rPr lang="ru-RU" sz="2800" b="1" dirty="0" err="1"/>
              <a:t>белән</a:t>
            </a:r>
            <a:r>
              <a:rPr lang="ru-RU" sz="2800" b="1" dirty="0"/>
              <a:t> </a:t>
            </a:r>
            <a:r>
              <a:rPr lang="ru-RU" sz="2800" b="1" dirty="0" err="1"/>
              <a:t>һәм</a:t>
            </a:r>
            <a:r>
              <a:rPr lang="ru-RU" sz="2800" b="1" dirty="0"/>
              <a:t> </a:t>
            </a:r>
            <a:r>
              <a:rPr lang="ru-RU" sz="2800" b="1" dirty="0" err="1"/>
              <a:t>балаларына</a:t>
            </a:r>
            <a:r>
              <a:rPr lang="ru-RU" sz="2800" b="1" dirty="0"/>
              <a:t> </a:t>
            </a:r>
            <a:r>
              <a:rPr lang="ru-RU" sz="2800" b="1" dirty="0" err="1"/>
              <a:t>яхшы</a:t>
            </a:r>
            <a:r>
              <a:rPr lang="ru-RU" sz="2800" b="1" dirty="0"/>
              <a:t> </a:t>
            </a:r>
            <a:r>
              <a:rPr lang="ru-RU" sz="2800" b="1" dirty="0" err="1"/>
              <a:t>мөнәсәбәт</a:t>
            </a:r>
            <a:r>
              <a:rPr lang="ru-RU" sz="2800" b="1" dirty="0"/>
              <a:t> </a:t>
            </a:r>
            <a:r>
              <a:rPr lang="ru-RU" sz="2800" b="1" dirty="0" err="1"/>
              <a:t>аркылы</a:t>
            </a:r>
            <a:r>
              <a:rPr lang="ru-RU" sz="2800" b="1" dirty="0"/>
              <a:t> </a:t>
            </a:r>
            <a:r>
              <a:rPr lang="ru-RU" sz="2800" b="1" dirty="0" err="1"/>
              <a:t>ирешергә</a:t>
            </a:r>
            <a:r>
              <a:rPr lang="ru-RU" sz="2800" b="1" dirty="0"/>
              <a:t> </a:t>
            </a:r>
            <a:r>
              <a:rPr lang="ru-RU" sz="2800" b="1" dirty="0" err="1"/>
              <a:t>була</a:t>
            </a:r>
            <a:r>
              <a:rPr lang="ru-RU" sz="2800" b="1" dirty="0"/>
              <a:t>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31" y="1050683"/>
            <a:ext cx="3356782" cy="4994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050947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6214" y="824299"/>
            <a:ext cx="8448541" cy="6123904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r>
              <a:rPr lang="ru-RU" sz="7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Биш</a:t>
            </a:r>
            <a:r>
              <a:rPr lang="ru-RU" sz="7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яшькә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кадәр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курыкмыйча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мактарга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Мактау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бозмаячак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Аннан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яшь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үзенчәлекләренә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карап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чаманы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белергә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кирәк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Мактый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белү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сирәк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талант.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Әмма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бала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тәрбияләүче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һәрбер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моны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үстерә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ала.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Теләк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кенә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булсын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Мактаган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чакта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уңай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яклары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ачыла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күңеле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күтәрелә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дәрте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үсә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Ике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арадагы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мөнәсәбәтләр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яхшыра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Мактап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бозылганы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юк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Әгәр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сезгә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балачакта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мактау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эләккән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икән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үзегез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булгач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хатаны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балаларыгызда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кабатламагыз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аларны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ешрак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мактарга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тырышыгыз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Тора-бара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юмарт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мактавыгыз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үзегезгә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яхшы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әйләнеп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кайтыр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Әлбәттә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мактауның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урыны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чамасы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бар.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Әгәр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адым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саен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мактап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торганда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бала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үзенең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гадәти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эшләрен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зур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вакыйга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итеп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кабул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итәргә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мөмкин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Кайбер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мактау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генә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калмыйлар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тутырып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акчасын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бүләген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бирәләр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Тыйнаксызлык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эреләнү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әнә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шуннан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башлана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Шулай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да,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мактау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сүзләренә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саранланмыйк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Исегезгә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төшерегез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балагызны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соңгы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тапкыр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кайчан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мактаган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идегез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22601" y="0"/>
            <a:ext cx="81394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Баланы </a:t>
            </a:r>
            <a:r>
              <a:rPr lang="ru-RU" sz="36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ничек</a:t>
            </a:r>
            <a:r>
              <a:rPr 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мактарга</a:t>
            </a:r>
            <a:r>
              <a:rPr 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0958" y="1004553"/>
            <a:ext cx="3974955" cy="51257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835924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17777" y="847222"/>
            <a:ext cx="9294113" cy="2066744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err="1"/>
              <a:t>Балага</a:t>
            </a:r>
            <a:r>
              <a:rPr lang="ru-RU" b="1" dirty="0"/>
              <a:t> </a:t>
            </a:r>
            <a:r>
              <a:rPr lang="ru-RU" b="1" dirty="0" err="1"/>
              <a:t>җәза</a:t>
            </a:r>
            <a:r>
              <a:rPr lang="ru-RU" b="1" dirty="0"/>
              <a:t> </a:t>
            </a:r>
            <a:r>
              <a:rPr lang="ru-RU" b="1" dirty="0" err="1"/>
              <a:t>бирү</a:t>
            </a:r>
            <a:r>
              <a:rPr lang="ru-RU" b="1" dirty="0"/>
              <a:t> – </a:t>
            </a:r>
            <a:r>
              <a:rPr lang="ru-RU" b="1" dirty="0" err="1"/>
              <a:t>гаилә</a:t>
            </a:r>
            <a:r>
              <a:rPr lang="ru-RU" b="1" dirty="0"/>
              <a:t> </a:t>
            </a:r>
            <a:r>
              <a:rPr lang="ru-RU" b="1" dirty="0" err="1"/>
              <a:t>педагогикасында</a:t>
            </a:r>
            <a:r>
              <a:rPr lang="ru-RU" b="1" dirty="0"/>
              <a:t> </a:t>
            </a:r>
            <a:r>
              <a:rPr lang="ru-RU" b="1" dirty="0" err="1"/>
              <a:t>бик</a:t>
            </a:r>
            <a:r>
              <a:rPr lang="ru-RU" b="1" dirty="0"/>
              <a:t> </a:t>
            </a:r>
            <a:r>
              <a:rPr lang="ru-RU" b="1" dirty="0" err="1"/>
              <a:t>четерекле</a:t>
            </a:r>
            <a:r>
              <a:rPr lang="ru-RU" b="1" dirty="0"/>
              <a:t> </a:t>
            </a:r>
            <a:r>
              <a:rPr lang="ru-RU" b="1" dirty="0" err="1"/>
              <a:t>һәм</a:t>
            </a:r>
            <a:r>
              <a:rPr lang="ru-RU" b="1" dirty="0"/>
              <a:t> </a:t>
            </a:r>
            <a:r>
              <a:rPr lang="ru-RU" b="1" dirty="0" err="1"/>
              <a:t>нечкә</a:t>
            </a:r>
            <a:r>
              <a:rPr lang="ru-RU" b="1" dirty="0"/>
              <a:t> </a:t>
            </a:r>
            <a:r>
              <a:rPr lang="ru-RU" b="1" dirty="0" err="1"/>
              <a:t>мәсәлләрнең</a:t>
            </a:r>
            <a:r>
              <a:rPr lang="ru-RU" b="1" dirty="0"/>
              <a:t> берсе. </a:t>
            </a:r>
            <a:r>
              <a:rPr lang="ru-RU" b="1" dirty="0" err="1"/>
              <a:t>Түбәндәге</a:t>
            </a:r>
            <a:r>
              <a:rPr lang="ru-RU" b="1" dirty="0"/>
              <a:t> </a:t>
            </a:r>
            <a:r>
              <a:rPr lang="ru-RU" b="1" dirty="0" err="1"/>
              <a:t>кагыйдәләр</a:t>
            </a:r>
            <a:r>
              <a:rPr lang="ru-RU" b="1" dirty="0"/>
              <a:t> </a:t>
            </a:r>
            <a:r>
              <a:rPr lang="ru-RU" b="1" dirty="0" err="1"/>
              <a:t>бозылып</a:t>
            </a:r>
            <a:r>
              <a:rPr lang="ru-RU" b="1" dirty="0"/>
              <a:t> </a:t>
            </a:r>
            <a:r>
              <a:rPr lang="ru-RU" b="1" dirty="0" err="1"/>
              <a:t>киткәндә</a:t>
            </a:r>
            <a:r>
              <a:rPr lang="ru-RU" b="1" dirty="0"/>
              <a:t> </a:t>
            </a:r>
            <a:r>
              <a:rPr lang="ru-RU" b="1" dirty="0" err="1"/>
              <a:t>балагыз</a:t>
            </a:r>
            <a:r>
              <a:rPr lang="ru-RU" b="1" dirty="0"/>
              <a:t> </a:t>
            </a:r>
            <a:r>
              <a:rPr lang="ru-RU" b="1" dirty="0" err="1"/>
              <a:t>тыңлаусыз</a:t>
            </a:r>
            <a:r>
              <a:rPr lang="ru-RU" b="1" dirty="0"/>
              <a:t>, </a:t>
            </a:r>
            <a:r>
              <a:rPr lang="ru-RU" b="1" dirty="0" err="1"/>
              <a:t>үзсүзле</a:t>
            </a:r>
            <a:r>
              <a:rPr lang="ru-RU" b="1" dirty="0"/>
              <a:t> </a:t>
            </a:r>
            <a:r>
              <a:rPr lang="ru-RU" b="1" dirty="0" err="1"/>
              <a:t>һәм</a:t>
            </a:r>
            <a:r>
              <a:rPr lang="ru-RU" b="1" dirty="0"/>
              <a:t> </a:t>
            </a:r>
            <a:r>
              <a:rPr lang="ru-RU" b="1" dirty="0" err="1"/>
              <a:t>киребеткән</a:t>
            </a:r>
            <a:r>
              <a:rPr lang="ru-RU" b="1" dirty="0"/>
              <a:t> </a:t>
            </a:r>
            <a:r>
              <a:rPr lang="ru-RU" b="1" dirty="0" err="1"/>
              <a:t>булып</a:t>
            </a:r>
            <a:r>
              <a:rPr lang="ru-RU" b="1" dirty="0"/>
              <a:t> </a:t>
            </a:r>
            <a:r>
              <a:rPr lang="ru-RU" b="1" dirty="0" err="1"/>
              <a:t>үсәргә</a:t>
            </a:r>
            <a:r>
              <a:rPr lang="ru-RU" b="1" dirty="0"/>
              <a:t> </a:t>
            </a:r>
            <a:r>
              <a:rPr lang="ru-RU" b="1" dirty="0" err="1"/>
              <a:t>мөмкин</a:t>
            </a:r>
            <a:r>
              <a:rPr lang="ru-RU" b="1" dirty="0"/>
              <a:t>.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83017" y="362634"/>
            <a:ext cx="69156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err="1"/>
              <a:t>Балага</a:t>
            </a:r>
            <a:r>
              <a:rPr lang="ru-RU" sz="3600" b="1" i="1" dirty="0"/>
              <a:t> </a:t>
            </a:r>
            <a:r>
              <a:rPr lang="ru-RU" sz="3600" b="1" i="1" dirty="0" err="1"/>
              <a:t>җәза</a:t>
            </a:r>
            <a:r>
              <a:rPr lang="ru-RU" sz="3600" b="1" i="1" dirty="0"/>
              <a:t> </a:t>
            </a:r>
            <a:r>
              <a:rPr lang="ru-RU" sz="3600" b="1" i="1" dirty="0" err="1"/>
              <a:t>бирү</a:t>
            </a:r>
            <a:r>
              <a:rPr lang="ru-RU" sz="3600" b="1" i="1" dirty="0"/>
              <a:t> </a:t>
            </a:r>
            <a:r>
              <a:rPr lang="ru-RU" sz="3600" b="1" i="1" dirty="0" err="1"/>
              <a:t>дөресме</a:t>
            </a:r>
            <a:r>
              <a:rPr lang="ru-RU" sz="3600" b="1" i="1" dirty="0"/>
              <a:t>?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102" y="85725"/>
            <a:ext cx="1819275" cy="2505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49383" y="2752222"/>
            <a:ext cx="671945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cs typeface="Times New Roman" panose="02020603050405020304" pitchFamily="18" charset="0"/>
              </a:rPr>
              <a:t>Балагыз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cs typeface="Times New Roman" panose="02020603050405020304" pitchFamily="18" charset="0"/>
              </a:rPr>
              <a:t>бәләкәй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cs typeface="Times New Roman" panose="02020603050405020304" pitchFamily="18" charset="0"/>
              </a:rPr>
              <a:t>булса</a:t>
            </a:r>
            <a:r>
              <a:rPr lang="ru-RU" sz="2000" b="1" dirty="0"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cs typeface="Times New Roman" panose="02020603050405020304" pitchFamily="18" charset="0"/>
              </a:rPr>
              <a:t>аның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cs typeface="Times New Roman" panose="02020603050405020304" pitchFamily="18" charset="0"/>
              </a:rPr>
              <a:t>өчен</a:t>
            </a:r>
            <a:r>
              <a:rPr lang="ru-RU" sz="2000" b="1" dirty="0">
                <a:cs typeface="Times New Roman" panose="02020603050405020304" pitchFamily="18" charset="0"/>
              </a:rPr>
              <a:t> “</a:t>
            </a:r>
            <a:r>
              <a:rPr lang="ru-RU" sz="2000" b="1" dirty="0" err="1">
                <a:cs typeface="Times New Roman" panose="02020603050405020304" pitchFamily="18" charset="0"/>
              </a:rPr>
              <a:t>ярамый</a:t>
            </a:r>
            <a:r>
              <a:rPr lang="ru-RU" sz="2000" b="1" dirty="0">
                <a:cs typeface="Times New Roman" panose="02020603050405020304" pitchFamily="18" charset="0"/>
              </a:rPr>
              <a:t>” </a:t>
            </a:r>
            <a:r>
              <a:rPr lang="ru-RU" sz="2000" b="1" dirty="0" err="1">
                <a:cs typeface="Times New Roman" panose="02020603050405020304" pitchFamily="18" charset="0"/>
              </a:rPr>
              <a:t>дигән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cs typeface="Times New Roman" panose="02020603050405020304" pitchFamily="18" charset="0"/>
              </a:rPr>
              <a:t>нәрсәләрне</a:t>
            </a:r>
            <a:r>
              <a:rPr lang="ru-RU" sz="2000" b="1" dirty="0" smtClean="0"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cs typeface="Times New Roman" panose="02020603050405020304" pitchFamily="18" charset="0"/>
              </a:rPr>
              <a:t>ачык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cs typeface="Times New Roman" panose="02020603050405020304" pitchFamily="18" charset="0"/>
              </a:rPr>
              <a:t>билгеләгез</a:t>
            </a:r>
            <a:r>
              <a:rPr lang="ru-RU" sz="2000" b="1" dirty="0">
                <a:cs typeface="Times New Roman" panose="02020603050405020304" pitchFamily="18" charset="0"/>
              </a:rPr>
              <a:t>: </a:t>
            </a:r>
            <a:r>
              <a:rPr lang="ru-RU" sz="2000" b="1" dirty="0" err="1">
                <a:cs typeface="Times New Roman" panose="02020603050405020304" pitchFamily="18" charset="0"/>
              </a:rPr>
              <a:t>урамнан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cs typeface="Times New Roman" panose="02020603050405020304" pitchFamily="18" charset="0"/>
              </a:rPr>
              <a:t>барганда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cs typeface="Times New Roman" panose="02020603050405020304" pitchFamily="18" charset="0"/>
              </a:rPr>
              <a:t>кулдан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cs typeface="Times New Roman" panose="02020603050405020304" pitchFamily="18" charset="0"/>
              </a:rPr>
              <a:t>ычкынып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cs typeface="Times New Roman" panose="02020603050405020304" pitchFamily="18" charset="0"/>
              </a:rPr>
              <a:t>китмә</a:t>
            </a:r>
            <a:r>
              <a:rPr lang="ru-RU" sz="2000" b="1" dirty="0"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cs typeface="Times New Roman" panose="02020603050405020304" pitchFamily="18" charset="0"/>
              </a:rPr>
              <a:t>кайнар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cs typeface="Times New Roman" panose="02020603050405020304" pitchFamily="18" charset="0"/>
              </a:rPr>
              <a:t>плитә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cs typeface="Times New Roman" panose="02020603050405020304" pitchFamily="18" charset="0"/>
              </a:rPr>
              <a:t>янына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cs typeface="Times New Roman" panose="02020603050405020304" pitchFamily="18" charset="0"/>
              </a:rPr>
              <a:t>барма</a:t>
            </a:r>
            <a:r>
              <a:rPr lang="ru-RU" sz="2000" b="1" dirty="0"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cs typeface="Times New Roman" panose="02020603050405020304" pitchFamily="18" charset="0"/>
              </a:rPr>
              <a:t>тәрәзә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cs typeface="Times New Roman" panose="02020603050405020304" pitchFamily="18" charset="0"/>
              </a:rPr>
              <a:t>төбенә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cs typeface="Times New Roman" panose="02020603050405020304" pitchFamily="18" charset="0"/>
              </a:rPr>
              <a:t>менмә</a:t>
            </a:r>
            <a:r>
              <a:rPr lang="ru-RU" sz="2000" b="1" dirty="0"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cs typeface="Times New Roman" panose="02020603050405020304" pitchFamily="18" charset="0"/>
              </a:rPr>
              <a:t>шакыган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cs typeface="Times New Roman" panose="02020603050405020304" pitchFamily="18" charset="0"/>
              </a:rPr>
              <a:t>кешеләргә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cs typeface="Times New Roman" panose="02020603050405020304" pitchFamily="18" charset="0"/>
              </a:rPr>
              <a:t>ишек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cs typeface="Times New Roman" panose="02020603050405020304" pitchFamily="18" charset="0"/>
              </a:rPr>
              <a:t>ачма</a:t>
            </a:r>
            <a:r>
              <a:rPr lang="ru-RU" sz="2000" b="1" dirty="0">
                <a:cs typeface="Times New Roman" panose="02020603050405020304" pitchFamily="18" charset="0"/>
              </a:rPr>
              <a:t>. </a:t>
            </a:r>
            <a:br>
              <a:rPr lang="ru-RU" sz="2000" b="1" dirty="0">
                <a:cs typeface="Times New Roman" panose="02020603050405020304" pitchFamily="18" charset="0"/>
              </a:rPr>
            </a:br>
            <a:r>
              <a:rPr lang="ru-RU" sz="2000" b="1" dirty="0">
                <a:cs typeface="Times New Roman" panose="02020603050405020304" pitchFamily="18" charset="0"/>
              </a:rPr>
              <a:t/>
            </a:r>
            <a:br>
              <a:rPr lang="ru-RU" sz="2000" b="1" dirty="0">
                <a:cs typeface="Times New Roman" panose="02020603050405020304" pitchFamily="18" charset="0"/>
              </a:rPr>
            </a:br>
            <a:r>
              <a:rPr lang="ru-RU" sz="2000" b="1" dirty="0">
                <a:cs typeface="Times New Roman" panose="02020603050405020304" pitchFamily="18" charset="0"/>
              </a:rPr>
              <a:t>“</a:t>
            </a:r>
            <a:r>
              <a:rPr lang="ru-RU" sz="2000" b="1" dirty="0" err="1">
                <a:cs typeface="Times New Roman" panose="02020603050405020304" pitchFamily="18" charset="0"/>
              </a:rPr>
              <a:t>Ярамый</a:t>
            </a:r>
            <a:r>
              <a:rPr lang="ru-RU" sz="2000" b="1" dirty="0">
                <a:cs typeface="Times New Roman" panose="02020603050405020304" pitchFamily="18" charset="0"/>
              </a:rPr>
              <a:t>” </a:t>
            </a:r>
            <a:r>
              <a:rPr lang="ru-RU" sz="2000" b="1" dirty="0" err="1">
                <a:cs typeface="Times New Roman" panose="02020603050405020304" pitchFamily="18" charset="0"/>
              </a:rPr>
              <a:t>арасыннан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cs typeface="Times New Roman" panose="02020603050405020304" pitchFamily="18" charset="0"/>
              </a:rPr>
              <a:t>үзегезгә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cs typeface="Times New Roman" panose="02020603050405020304" pitchFamily="18" charset="0"/>
              </a:rPr>
              <a:t>кагылганнарын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cs typeface="Times New Roman" panose="02020603050405020304" pitchFamily="18" charset="0"/>
              </a:rPr>
              <a:t>сызып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cs typeface="Times New Roman" panose="02020603050405020304" pitchFamily="18" charset="0"/>
              </a:rPr>
              <a:t>ташлагыз</a:t>
            </a:r>
            <a:r>
              <a:rPr lang="ru-RU" sz="2000" b="1" dirty="0">
                <a:cs typeface="Times New Roman" panose="02020603050405020304" pitchFamily="18" charset="0"/>
              </a:rPr>
              <a:t>: ток </a:t>
            </a:r>
            <a:r>
              <a:rPr lang="ru-RU" sz="2000" b="1" dirty="0" err="1">
                <a:cs typeface="Times New Roman" panose="02020603050405020304" pitchFamily="18" charset="0"/>
              </a:rPr>
              <a:t>сукмасын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cs typeface="Times New Roman" panose="02020603050405020304" pitchFamily="18" charset="0"/>
              </a:rPr>
              <a:t>өчен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cs typeface="Times New Roman" panose="02020603050405020304" pitchFamily="18" charset="0"/>
              </a:rPr>
              <a:t>розетканы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cs typeface="Times New Roman" panose="02020603050405020304" pitchFamily="18" charset="0"/>
              </a:rPr>
              <a:t>каплагыз</a:t>
            </a:r>
            <a:r>
              <a:rPr lang="ru-RU" sz="2000" b="1" dirty="0"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cs typeface="Times New Roman" panose="02020603050405020304" pitchFamily="18" charset="0"/>
              </a:rPr>
              <a:t>ишеккә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cs typeface="Times New Roman" panose="02020603050405020304" pitchFamily="18" charset="0"/>
              </a:rPr>
              <a:t>бикне</a:t>
            </a:r>
            <a:r>
              <a:rPr lang="ru-RU" sz="2000" b="1" dirty="0">
                <a:cs typeface="Times New Roman" panose="02020603050405020304" pitchFamily="18" charset="0"/>
              </a:rPr>
              <a:t> бала </a:t>
            </a:r>
            <a:r>
              <a:rPr lang="ru-RU" sz="2000" b="1" dirty="0" err="1">
                <a:cs typeface="Times New Roman" panose="02020603050405020304" pitchFamily="18" charset="0"/>
              </a:rPr>
              <a:t>ача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cs typeface="Times New Roman" panose="02020603050405020304" pitchFamily="18" charset="0"/>
              </a:rPr>
              <a:t>алмаслык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cs typeface="Times New Roman" panose="02020603050405020304" pitchFamily="18" charset="0"/>
              </a:rPr>
              <a:t>итеп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cs typeface="Times New Roman" panose="02020603050405020304" pitchFamily="18" charset="0"/>
              </a:rPr>
              <a:t>ясагыгыз</a:t>
            </a:r>
            <a:r>
              <a:rPr lang="ru-RU" sz="2000" b="1" dirty="0">
                <a:cs typeface="Times New Roman" panose="02020603050405020304" pitchFamily="18" charset="0"/>
              </a:rPr>
              <a:t>. </a:t>
            </a:r>
            <a:r>
              <a:rPr lang="ru-RU" sz="2000" b="1" dirty="0" err="1">
                <a:cs typeface="Times New Roman" panose="02020603050405020304" pitchFamily="18" charset="0"/>
              </a:rPr>
              <a:t>Пыяла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cs typeface="Times New Roman" panose="02020603050405020304" pitchFamily="18" charset="0"/>
              </a:rPr>
              <a:t>савытларны</a:t>
            </a:r>
            <a:r>
              <a:rPr lang="ru-RU" sz="2000" b="1" dirty="0">
                <a:cs typeface="Times New Roman" panose="02020603050405020304" pitchFamily="18" charset="0"/>
              </a:rPr>
              <a:t> бала </a:t>
            </a:r>
            <a:r>
              <a:rPr lang="ru-RU" sz="2000" b="1" dirty="0" err="1">
                <a:cs typeface="Times New Roman" panose="02020603050405020304" pitchFamily="18" charset="0"/>
              </a:rPr>
              <a:t>алмаслык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cs typeface="Times New Roman" panose="02020603050405020304" pitchFamily="18" charset="0"/>
              </a:rPr>
              <a:t>җиргә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cs typeface="Times New Roman" panose="02020603050405020304" pitchFamily="18" charset="0"/>
              </a:rPr>
              <a:t>куегыз</a:t>
            </a:r>
            <a:r>
              <a:rPr lang="ru-RU" sz="2000" b="1" dirty="0"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cs typeface="Times New Roman" panose="02020603050405020304" pitchFamily="18" charset="0"/>
              </a:rPr>
              <a:t>пычак</a:t>
            </a:r>
            <a:r>
              <a:rPr lang="ru-RU" sz="2000" b="1" dirty="0"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cs typeface="Times New Roman" panose="02020603050405020304" pitchFamily="18" charset="0"/>
              </a:rPr>
              <a:t>чәнечке</a:t>
            </a:r>
            <a:r>
              <a:rPr lang="ru-RU" sz="2000" b="1" dirty="0">
                <a:cs typeface="Times New Roman" panose="02020603050405020304" pitchFamily="18" charset="0"/>
              </a:rPr>
              <a:t> бала </a:t>
            </a:r>
            <a:r>
              <a:rPr lang="ru-RU" sz="2000" b="1" dirty="0" err="1">
                <a:cs typeface="Times New Roman" panose="02020603050405020304" pitchFamily="18" charset="0"/>
              </a:rPr>
              <a:t>алмаслык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cs typeface="Times New Roman" panose="02020603050405020304" pitchFamily="18" charset="0"/>
              </a:rPr>
              <a:t>җирдә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cs typeface="Times New Roman" panose="02020603050405020304" pitchFamily="18" charset="0"/>
              </a:rPr>
              <a:t>сакланырга</a:t>
            </a:r>
            <a:r>
              <a:rPr lang="ru-RU" sz="2000" b="1" dirty="0"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cs typeface="Times New Roman" panose="02020603050405020304" pitchFamily="18" charset="0"/>
              </a:rPr>
              <a:t>тиеш</a:t>
            </a:r>
            <a:r>
              <a:rPr lang="ru-RU" sz="2000" b="1" dirty="0" smtClean="0">
                <a:cs typeface="Times New Roman" panose="02020603050405020304" pitchFamily="18" charset="0"/>
              </a:rPr>
              <a:t>.</a:t>
            </a:r>
            <a:r>
              <a:rPr lang="ru-RU" sz="2000" b="1" dirty="0">
                <a:cs typeface="Times New Roman" panose="02020603050405020304" pitchFamily="18" charset="0"/>
              </a:rPr>
              <a:t>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6846" y="2752222"/>
            <a:ext cx="5255154" cy="3380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385098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92437" y="685799"/>
            <a:ext cx="6899564" cy="589510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Сезнең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тәләпләрегез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катгый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булсын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Балагыз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ачык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тәрәзәдән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башны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тыгып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карарга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ярамаганны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беләме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Өлкән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ялгыш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чокырны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чәй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тәлинкәсен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төшереп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ватарга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мөмкин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Моның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тиз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генә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сүгәргә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ашыкмагыз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мөһиме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балага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җаза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бирәм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кимсетмәгез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рәнҗетмәгез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авыр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сүзләр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әйтүдән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тыелыгыз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Без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һәрберебез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балабызны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яратырга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тиешбез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6289"/>
            <a:ext cx="5477054" cy="39615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101242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372" y="480158"/>
            <a:ext cx="12193588" cy="580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39414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AD2E03"/>
      </a:dk2>
      <a:lt2>
        <a:srgbClr val="D75626"/>
      </a:lt2>
      <a:accent1>
        <a:srgbClr val="760603"/>
      </a:accent1>
      <a:accent2>
        <a:srgbClr val="FA9C1F"/>
      </a:accent2>
      <a:accent3>
        <a:srgbClr val="D9BB55"/>
      </a:accent3>
      <a:accent4>
        <a:srgbClr val="829551"/>
      </a:accent4>
      <a:accent5>
        <a:srgbClr val="58A28B"/>
      </a:accent5>
      <a:accent6>
        <a:srgbClr val="426480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4000"/>
                <a:hueMod val="22000"/>
                <a:satMod val="220000"/>
                <a:lumMod val="6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2903AAAE-3EA5-424A-B142-CC51DC1F897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79</TotalTime>
  <Words>531</Words>
  <Application>Microsoft Office PowerPoint</Application>
  <PresentationFormat>Произвольный</PresentationFormat>
  <Paragraphs>12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Сектор</vt:lpstr>
      <vt:lpstr>Тәрбия эшендә куркыту урынлымы? 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Тәрбия эшендә куркыту урынлымы?</dc:title>
  <dc:creator>Nabieva Iluza</dc:creator>
  <cp:lastModifiedBy>N</cp:lastModifiedBy>
  <cp:revision>10</cp:revision>
  <dcterms:created xsi:type="dcterms:W3CDTF">2015-10-27T17:08:45Z</dcterms:created>
  <dcterms:modified xsi:type="dcterms:W3CDTF">2015-10-29T03:59:21Z</dcterms:modified>
</cp:coreProperties>
</file>